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719" r:id="rId5"/>
    <p:sldId id="725" r:id="rId6"/>
    <p:sldId id="720" r:id="rId7"/>
    <p:sldId id="721" r:id="rId8"/>
    <p:sldId id="722" r:id="rId9"/>
    <p:sldId id="723" r:id="rId10"/>
    <p:sldId id="724" r:id="rId11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63DAD13-74D0-42D8-6D6C-A6D9F0126ACD}" name="Langeloh, Marie" initials="LM" userId="S::Ma.Langeloh@finlit.foundation::d289e54c-ca22-44e0-9895-1055c4890051" providerId="AD"/>
  <p188:author id="{94DA3179-5C7F-44D7-2A36-D27A325979EF}" name="Langeloh, Marie" initials="LM" userId="S::ma.langeloh_finlit.foundation#ext#@hwmedia.onmicrosoft.com::067b64c2-9a10-4f4e-b20c-9e36c7faf306" providerId="AD"/>
  <p188:author id="{832D4A82-3DE6-872F-2565-F6BC07ABBD07}" name="Schoch, Leonie" initials="SL" userId="S::Leo.Schoch@finlit.foundation::ded57c6f-bdab-4e48-836c-d65faf067941" providerId="AD"/>
  <p188:author id="{DFADC9BC-22FE-CB1D-929D-6B35BCA8989C}" name="Anja Monz" initials="AM" userId="S::monz@helliwood.com::df119e7a-beb5-4ddf-9d12-18aef59a204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4ECF5"/>
    <a:srgbClr val="E0F3F6"/>
    <a:srgbClr val="FFF6D8"/>
    <a:srgbClr val="E6E5FE"/>
    <a:srgbClr val="E6C5FE"/>
    <a:srgbClr val="DDF8EC"/>
    <a:srgbClr val="BBF1D9"/>
    <a:srgbClr val="CED3F8"/>
    <a:srgbClr val="FFEC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FFC710-C6D3-40EB-9BCF-DAC5076F488F}" v="5" dt="2023-06-01T08:12:45.3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3998" autoAdjust="0"/>
  </p:normalViewPr>
  <p:slideViewPr>
    <p:cSldViewPr snapToGrid="0">
      <p:cViewPr varScale="1">
        <p:scale>
          <a:sx n="116" d="100"/>
          <a:sy n="116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geloh, Marie" userId="S::ma.langeloh_finlit.foundation#ext#@hwmedia.onmicrosoft.com::067b64c2-9a10-4f4e-b20c-9e36c7faf306" providerId="AD" clId="Web-{60C9F7EA-0D3B-4A2E-B1AA-FA524E35DCD5}"/>
    <pc:docChg chg="mod">
      <pc:chgData name="Langeloh, Marie" userId="S::ma.langeloh_finlit.foundation#ext#@hwmedia.onmicrosoft.com::067b64c2-9a10-4f4e-b20c-9e36c7faf306" providerId="AD" clId="Web-{60C9F7EA-0D3B-4A2E-B1AA-FA524E35DCD5}" dt="2023-05-31T14:55:29.779" v="8"/>
      <pc:docMkLst>
        <pc:docMk/>
      </pc:docMkLst>
      <pc:sldChg chg="addCm modCm">
        <pc:chgData name="Langeloh, Marie" userId="S::ma.langeloh_finlit.foundation#ext#@hwmedia.onmicrosoft.com::067b64c2-9a10-4f4e-b20c-9e36c7faf306" providerId="AD" clId="Web-{60C9F7EA-0D3B-4A2E-B1AA-FA524E35DCD5}" dt="2023-05-31T14:55:29.779" v="8"/>
        <pc:sldMkLst>
          <pc:docMk/>
          <pc:sldMk cId="3473562741" sldId="71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Langeloh, Marie" userId="S::ma.langeloh_finlit.foundation#ext#@hwmedia.onmicrosoft.com::067b64c2-9a10-4f4e-b20c-9e36c7faf306" providerId="AD" clId="Web-{60C9F7EA-0D3B-4A2E-B1AA-FA524E35DCD5}" dt="2023-05-31T14:53:28.682" v="1"/>
              <pc2:cmMkLst xmlns:pc2="http://schemas.microsoft.com/office/powerpoint/2019/9/main/command">
                <pc:docMk/>
                <pc:sldMk cId="3473562741" sldId="719"/>
                <pc2:cmMk id="{C5D87A41-2D29-4D0D-B518-87151D601E9E}"/>
              </pc2:cmMkLst>
              <pc226:cmRplyChg chg="add">
                <pc226:chgData name="Langeloh, Marie" userId="S::ma.langeloh_finlit.foundation#ext#@hwmedia.onmicrosoft.com::067b64c2-9a10-4f4e-b20c-9e36c7faf306" providerId="AD" clId="Web-{60C9F7EA-0D3B-4A2E-B1AA-FA524E35DCD5}" dt="2023-05-31T14:53:28.682" v="1"/>
                <pc2:cmRplyMkLst xmlns:pc2="http://schemas.microsoft.com/office/powerpoint/2019/9/main/command">
                  <pc:docMk/>
                  <pc:sldMk cId="3473562741" sldId="719"/>
                  <pc2:cmMk id="{C5D87A41-2D29-4D0D-B518-87151D601E9E}"/>
                  <pc2:cmRplyMk id="{4A25B556-F132-4B49-8472-3D2001CA944C}"/>
                </pc2:cmRplyMkLst>
              </pc226:cmRplyChg>
            </pc226:cmChg>
            <pc226:cmChg xmlns:pc226="http://schemas.microsoft.com/office/powerpoint/2022/06/main/command" chg="add mod">
              <pc226:chgData name="Langeloh, Marie" userId="S::ma.langeloh_finlit.foundation#ext#@hwmedia.onmicrosoft.com::067b64c2-9a10-4f4e-b20c-9e36c7faf306" providerId="AD" clId="Web-{60C9F7EA-0D3B-4A2E-B1AA-FA524E35DCD5}" dt="2023-05-31T14:55:29.779" v="8"/>
              <pc2:cmMkLst xmlns:pc2="http://schemas.microsoft.com/office/powerpoint/2019/9/main/command">
                <pc:docMk/>
                <pc:sldMk cId="3473562741" sldId="719"/>
                <pc2:cmMk id="{2CCC938C-7036-4A1D-87B1-83C6E1CFBC69}"/>
              </pc2:cmMkLst>
            </pc226:cmChg>
          </p:ext>
        </pc:extLst>
      </pc:sldChg>
      <pc:sldChg chg="delCm">
        <pc:chgData name="Langeloh, Marie" userId="S::ma.langeloh_finlit.foundation#ext#@hwmedia.onmicrosoft.com::067b64c2-9a10-4f4e-b20c-9e36c7faf306" providerId="AD" clId="Web-{60C9F7EA-0D3B-4A2E-B1AA-FA524E35DCD5}" dt="2023-05-31T14:53:48.182" v="4"/>
        <pc:sldMkLst>
          <pc:docMk/>
          <pc:sldMk cId="4005097383" sldId="72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angeloh, Marie" userId="S::ma.langeloh_finlit.foundation#ext#@hwmedia.onmicrosoft.com::067b64c2-9a10-4f4e-b20c-9e36c7faf306" providerId="AD" clId="Web-{60C9F7EA-0D3B-4A2E-B1AA-FA524E35DCD5}" dt="2023-05-31T14:53:48.182" v="4"/>
              <pc2:cmMkLst xmlns:pc2="http://schemas.microsoft.com/office/powerpoint/2019/9/main/command">
                <pc:docMk/>
                <pc:sldMk cId="4005097383" sldId="720"/>
                <pc2:cmMk id="{DAD4226F-97B4-4ED1-8B08-990CD3749D45}"/>
              </pc2:cmMkLst>
            </pc226:cmChg>
          </p:ext>
        </pc:extLst>
      </pc:sldChg>
      <pc:sldChg chg="delCm">
        <pc:chgData name="Langeloh, Marie" userId="S::ma.langeloh_finlit.foundation#ext#@hwmedia.onmicrosoft.com::067b64c2-9a10-4f4e-b20c-9e36c7faf306" providerId="AD" clId="Web-{60C9F7EA-0D3B-4A2E-B1AA-FA524E35DCD5}" dt="2023-05-31T14:53:53.604" v="5"/>
        <pc:sldMkLst>
          <pc:docMk/>
          <pc:sldMk cId="1307827129" sldId="72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angeloh, Marie" userId="S::ma.langeloh_finlit.foundation#ext#@hwmedia.onmicrosoft.com::067b64c2-9a10-4f4e-b20c-9e36c7faf306" providerId="AD" clId="Web-{60C9F7EA-0D3B-4A2E-B1AA-FA524E35DCD5}" dt="2023-05-31T14:53:53.604" v="5"/>
              <pc2:cmMkLst xmlns:pc2="http://schemas.microsoft.com/office/powerpoint/2019/9/main/command">
                <pc:docMk/>
                <pc:sldMk cId="1307827129" sldId="721"/>
                <pc2:cmMk id="{40CE5ADA-F887-4BAD-9C46-BAEFBC620B39}"/>
              </pc2:cmMkLst>
            </pc226:cmChg>
          </p:ext>
        </pc:extLst>
      </pc:sldChg>
      <pc:sldChg chg="delCm">
        <pc:chgData name="Langeloh, Marie" userId="S::ma.langeloh_finlit.foundation#ext#@hwmedia.onmicrosoft.com::067b64c2-9a10-4f4e-b20c-9e36c7faf306" providerId="AD" clId="Web-{60C9F7EA-0D3B-4A2E-B1AA-FA524E35DCD5}" dt="2023-05-31T14:54:05.636" v="6"/>
        <pc:sldMkLst>
          <pc:docMk/>
          <pc:sldMk cId="1951100831" sldId="72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angeloh, Marie" userId="S::ma.langeloh_finlit.foundation#ext#@hwmedia.onmicrosoft.com::067b64c2-9a10-4f4e-b20c-9e36c7faf306" providerId="AD" clId="Web-{60C9F7EA-0D3B-4A2E-B1AA-FA524E35DCD5}" dt="2023-05-31T14:54:05.636" v="6"/>
              <pc2:cmMkLst xmlns:pc2="http://schemas.microsoft.com/office/powerpoint/2019/9/main/command">
                <pc:docMk/>
                <pc:sldMk cId="1951100831" sldId="723"/>
                <pc2:cmMk id="{70A7B9C4-DE53-4DCB-AC30-29A2581F6DB8}"/>
              </pc2:cmMkLst>
            </pc226:cmChg>
          </p:ext>
        </pc:extLst>
      </pc:sldChg>
      <pc:sldChg chg="delCm">
        <pc:chgData name="Langeloh, Marie" userId="S::ma.langeloh_finlit.foundation#ext#@hwmedia.onmicrosoft.com::067b64c2-9a10-4f4e-b20c-9e36c7faf306" providerId="AD" clId="Web-{60C9F7EA-0D3B-4A2E-B1AA-FA524E35DCD5}" dt="2023-05-31T14:53:39.432" v="3"/>
        <pc:sldMkLst>
          <pc:docMk/>
          <pc:sldMk cId="834387612" sldId="72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angeloh, Marie" userId="S::ma.langeloh_finlit.foundation#ext#@hwmedia.onmicrosoft.com::067b64c2-9a10-4f4e-b20c-9e36c7faf306" providerId="AD" clId="Web-{60C9F7EA-0D3B-4A2E-B1AA-FA524E35DCD5}" dt="2023-05-31T14:53:39.432" v="3"/>
              <pc2:cmMkLst xmlns:pc2="http://schemas.microsoft.com/office/powerpoint/2019/9/main/command">
                <pc:docMk/>
                <pc:sldMk cId="834387612" sldId="725"/>
                <pc2:cmMk id="{A38EE6CB-7342-48BC-A5E2-E6040C21B11D}"/>
              </pc2:cmMkLst>
            </pc226:cmChg>
            <pc226:cmChg xmlns:pc226="http://schemas.microsoft.com/office/powerpoint/2022/06/main/command" chg="del">
              <pc226:chgData name="Langeloh, Marie" userId="S::ma.langeloh_finlit.foundation#ext#@hwmedia.onmicrosoft.com::067b64c2-9a10-4f4e-b20c-9e36c7faf306" providerId="AD" clId="Web-{60C9F7EA-0D3B-4A2E-B1AA-FA524E35DCD5}" dt="2023-05-31T14:53:36.276" v="2"/>
              <pc2:cmMkLst xmlns:pc2="http://schemas.microsoft.com/office/powerpoint/2019/9/main/command">
                <pc:docMk/>
                <pc:sldMk cId="834387612" sldId="725"/>
                <pc2:cmMk id="{EC6AACF6-46F2-47AC-8DE5-B5228AEE33C7}"/>
              </pc2:cmMkLst>
            </pc226:cmChg>
          </p:ext>
        </pc:extLst>
      </pc:sldChg>
    </pc:docChg>
  </pc:docChgLst>
  <pc:docChgLst>
    <pc:chgData name="Langeloh, Marie" userId="S::ma.langeloh_finlit.foundation#ext#@hwmedia.onmicrosoft.com::067b64c2-9a10-4f4e-b20c-9e36c7faf306" providerId="AD" clId="Web-{75410388-FCDD-4B3F-9504-FDBAFF2BAED7}"/>
    <pc:docChg chg="">
      <pc:chgData name="Langeloh, Marie" userId="S::ma.langeloh_finlit.foundation#ext#@hwmedia.onmicrosoft.com::067b64c2-9a10-4f4e-b20c-9e36c7faf306" providerId="AD" clId="Web-{75410388-FCDD-4B3F-9504-FDBAFF2BAED7}" dt="2023-05-31T14:56:27.038" v="0"/>
      <pc:docMkLst>
        <pc:docMk/>
      </pc:docMkLst>
      <pc:sldChg chg="modCm">
        <pc:chgData name="Langeloh, Marie" userId="S::ma.langeloh_finlit.foundation#ext#@hwmedia.onmicrosoft.com::067b64c2-9a10-4f4e-b20c-9e36c7faf306" providerId="AD" clId="Web-{75410388-FCDD-4B3F-9504-FDBAFF2BAED7}" dt="2023-05-31T14:56:27.038" v="0"/>
        <pc:sldMkLst>
          <pc:docMk/>
          <pc:sldMk cId="3473562741" sldId="71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angeloh, Marie" userId="S::ma.langeloh_finlit.foundation#ext#@hwmedia.onmicrosoft.com::067b64c2-9a10-4f4e-b20c-9e36c7faf306" providerId="AD" clId="Web-{75410388-FCDD-4B3F-9504-FDBAFF2BAED7}" dt="2023-05-31T14:56:27.038" v="0"/>
              <pc2:cmMkLst xmlns:pc2="http://schemas.microsoft.com/office/powerpoint/2019/9/main/command">
                <pc:docMk/>
                <pc:sldMk cId="3473562741" sldId="719"/>
                <pc2:cmMk id="{2CCC938C-7036-4A1D-87B1-83C6E1CFBC69}"/>
              </pc2:cmMkLst>
            </pc226:cmChg>
          </p:ext>
        </pc:extLst>
      </pc:sldChg>
    </pc:docChg>
  </pc:docChgLst>
  <pc:docChgLst>
    <pc:chgData name="Anja Monz" userId="df119e7a-beb5-4ddf-9d12-18aef59a2046" providerId="ADAL" clId="{36F2F4ED-E867-4E8F-91E4-91E996C7E9C0}"/>
    <pc:docChg chg="modSld">
      <pc:chgData name="Anja Monz" userId="df119e7a-beb5-4ddf-9d12-18aef59a2046" providerId="ADAL" clId="{36F2F4ED-E867-4E8F-91E4-91E996C7E9C0}" dt="2023-05-26T09:07:32.205" v="71"/>
      <pc:docMkLst>
        <pc:docMk/>
      </pc:docMkLst>
      <pc:sldChg chg="modCm">
        <pc:chgData name="Anja Monz" userId="df119e7a-beb5-4ddf-9d12-18aef59a2046" providerId="ADAL" clId="{36F2F4ED-E867-4E8F-91E4-91E996C7E9C0}" dt="2023-05-26T09:04:44.488" v="0"/>
        <pc:sldMkLst>
          <pc:docMk/>
          <pc:sldMk cId="3473562741" sldId="719"/>
        </pc:sldMkLst>
      </pc:sldChg>
      <pc:sldChg chg="modSp mod delCm modCm">
        <pc:chgData name="Anja Monz" userId="df119e7a-beb5-4ddf-9d12-18aef59a2046" providerId="ADAL" clId="{36F2F4ED-E867-4E8F-91E4-91E996C7E9C0}" dt="2023-05-26T09:06:40.020" v="58" actId="20577"/>
        <pc:sldMkLst>
          <pc:docMk/>
          <pc:sldMk cId="4005097383" sldId="720"/>
        </pc:sldMkLst>
        <pc:spChg chg="mod">
          <ac:chgData name="Anja Monz" userId="df119e7a-beb5-4ddf-9d12-18aef59a2046" providerId="ADAL" clId="{36F2F4ED-E867-4E8F-91E4-91E996C7E9C0}" dt="2023-05-26T09:06:40.020" v="58" actId="20577"/>
          <ac:spMkLst>
            <pc:docMk/>
            <pc:sldMk cId="4005097383" sldId="720"/>
            <ac:spMk id="2" creationId="{F57EF22E-A154-9E8A-80AA-4CEDD3FE148A}"/>
          </ac:spMkLst>
        </pc:spChg>
      </pc:sldChg>
      <pc:sldChg chg="modSp mod delCm modCm">
        <pc:chgData name="Anja Monz" userId="df119e7a-beb5-4ddf-9d12-18aef59a2046" providerId="ADAL" clId="{36F2F4ED-E867-4E8F-91E4-91E996C7E9C0}" dt="2023-05-26T09:07:16.444" v="70"/>
        <pc:sldMkLst>
          <pc:docMk/>
          <pc:sldMk cId="1307827129" sldId="721"/>
        </pc:sldMkLst>
        <pc:spChg chg="mod">
          <ac:chgData name="Anja Monz" userId="df119e7a-beb5-4ddf-9d12-18aef59a2046" providerId="ADAL" clId="{36F2F4ED-E867-4E8F-91E4-91E996C7E9C0}" dt="2023-05-26T09:07:12.103" v="69" actId="6549"/>
          <ac:spMkLst>
            <pc:docMk/>
            <pc:sldMk cId="1307827129" sldId="721"/>
            <ac:spMk id="2" creationId="{F57EF22E-A154-9E8A-80AA-4CEDD3FE148A}"/>
          </ac:spMkLst>
        </pc:spChg>
      </pc:sldChg>
      <pc:sldChg chg="modCm">
        <pc:chgData name="Anja Monz" userId="df119e7a-beb5-4ddf-9d12-18aef59a2046" providerId="ADAL" clId="{36F2F4ED-E867-4E8F-91E4-91E996C7E9C0}" dt="2023-05-26T09:07:32.205" v="71"/>
        <pc:sldMkLst>
          <pc:docMk/>
          <pc:sldMk cId="1951100831" sldId="723"/>
        </pc:sldMkLst>
      </pc:sldChg>
      <pc:sldChg chg="modSp mod delCm modCm">
        <pc:chgData name="Anja Monz" userId="df119e7a-beb5-4ddf-9d12-18aef59a2046" providerId="ADAL" clId="{36F2F4ED-E867-4E8F-91E4-91E996C7E9C0}" dt="2023-05-26T09:05:35.743" v="13"/>
        <pc:sldMkLst>
          <pc:docMk/>
          <pc:sldMk cId="834387612" sldId="725"/>
        </pc:sldMkLst>
        <pc:spChg chg="mod">
          <ac:chgData name="Anja Monz" userId="df119e7a-beb5-4ddf-9d12-18aef59a2046" providerId="ADAL" clId="{36F2F4ED-E867-4E8F-91E4-91E996C7E9C0}" dt="2023-05-26T09:05:31.512" v="12" actId="6549"/>
          <ac:spMkLst>
            <pc:docMk/>
            <pc:sldMk cId="834387612" sldId="725"/>
            <ac:spMk id="2" creationId="{F57EF22E-A154-9E8A-80AA-4CEDD3FE148A}"/>
          </ac:spMkLst>
        </pc:spChg>
      </pc:sldChg>
    </pc:docChg>
  </pc:docChgLst>
  <pc:docChgLst>
    <pc:chgData name="Anja Monz" userId="df119e7a-beb5-4ddf-9d12-18aef59a2046" providerId="ADAL" clId="{9DFFC710-C6D3-40EB-9BCF-DAC5076F488F}"/>
    <pc:docChg chg="undo custSel modSld modMainMaster">
      <pc:chgData name="Anja Monz" userId="df119e7a-beb5-4ddf-9d12-18aef59a2046" providerId="ADAL" clId="{9DFFC710-C6D3-40EB-9BCF-DAC5076F488F}" dt="2023-06-05T17:06:45.750" v="204"/>
      <pc:docMkLst>
        <pc:docMk/>
      </pc:docMkLst>
      <pc:sldChg chg="modSp mod delCm modCm">
        <pc:chgData name="Anja Monz" userId="df119e7a-beb5-4ddf-9d12-18aef59a2046" providerId="ADAL" clId="{9DFFC710-C6D3-40EB-9BCF-DAC5076F488F}" dt="2023-06-05T17:06:45.750" v="204"/>
        <pc:sldMkLst>
          <pc:docMk/>
          <pc:sldMk cId="3473562741" sldId="719"/>
        </pc:sldMkLst>
        <pc:spChg chg="mod">
          <ac:chgData name="Anja Monz" userId="df119e7a-beb5-4ddf-9d12-18aef59a2046" providerId="ADAL" clId="{9DFFC710-C6D3-40EB-9BCF-DAC5076F488F}" dt="2023-06-01T08:13:42.557" v="74" actId="20577"/>
          <ac:spMkLst>
            <pc:docMk/>
            <pc:sldMk cId="3473562741" sldId="719"/>
            <ac:spMk id="2" creationId="{F57EF22E-A154-9E8A-80AA-4CEDD3FE148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Anja Monz" userId="df119e7a-beb5-4ddf-9d12-18aef59a2046" providerId="ADAL" clId="{9DFFC710-C6D3-40EB-9BCF-DAC5076F488F}" dt="2023-06-05T17:06:45.750" v="204"/>
              <pc2:cmMkLst xmlns:pc2="http://schemas.microsoft.com/office/powerpoint/2019/9/main/command">
                <pc:docMk/>
                <pc:sldMk cId="3473562741" sldId="719"/>
                <pc2:cmMk id="{C5D87A41-2D29-4D0D-B518-87151D601E9E}"/>
              </pc2:cmMkLst>
              <pc226:cmRplyChg chg="add">
                <pc226:chgData name="Anja Monz" userId="df119e7a-beb5-4ddf-9d12-18aef59a2046" providerId="ADAL" clId="{9DFFC710-C6D3-40EB-9BCF-DAC5076F488F}" dt="2023-06-01T08:09:15.325" v="0"/>
                <pc2:cmRplyMkLst xmlns:pc2="http://schemas.microsoft.com/office/powerpoint/2019/9/main/command">
                  <pc:docMk/>
                  <pc:sldMk cId="3473562741" sldId="719"/>
                  <pc2:cmMk id="{C5D87A41-2D29-4D0D-B518-87151D601E9E}"/>
                  <pc2:cmRplyMk id="{0B48C2D4-B162-45CF-B3D6-59501BCD2108}"/>
                </pc2:cmRplyMkLst>
              </pc226:cmRplyChg>
            </pc226:cmChg>
            <pc226:cmChg xmlns:pc226="http://schemas.microsoft.com/office/powerpoint/2022/06/main/command" chg="del">
              <pc226:chgData name="Anja Monz" userId="df119e7a-beb5-4ddf-9d12-18aef59a2046" providerId="ADAL" clId="{9DFFC710-C6D3-40EB-9BCF-DAC5076F488F}" dt="2023-06-05T17:06:43.586" v="203"/>
              <pc2:cmMkLst xmlns:pc2="http://schemas.microsoft.com/office/powerpoint/2019/9/main/command">
                <pc:docMk/>
                <pc:sldMk cId="3473562741" sldId="719"/>
                <pc2:cmMk id="{2CCC938C-7036-4A1D-87B1-83C6E1CFBC69}"/>
              </pc2:cmMkLst>
            </pc226:cmChg>
          </p:ext>
        </pc:extLst>
      </pc:sldChg>
      <pc:sldChg chg="modSp mod">
        <pc:chgData name="Anja Monz" userId="df119e7a-beb5-4ddf-9d12-18aef59a2046" providerId="ADAL" clId="{9DFFC710-C6D3-40EB-9BCF-DAC5076F488F}" dt="2023-06-01T08:24:59.373" v="202" actId="20577"/>
        <pc:sldMkLst>
          <pc:docMk/>
          <pc:sldMk cId="4005097383" sldId="720"/>
        </pc:sldMkLst>
        <pc:spChg chg="mod">
          <ac:chgData name="Anja Monz" userId="df119e7a-beb5-4ddf-9d12-18aef59a2046" providerId="ADAL" clId="{9DFFC710-C6D3-40EB-9BCF-DAC5076F488F}" dt="2023-06-01T08:24:59.373" v="202" actId="20577"/>
          <ac:spMkLst>
            <pc:docMk/>
            <pc:sldMk cId="4005097383" sldId="720"/>
            <ac:spMk id="2" creationId="{F57EF22E-A154-9E8A-80AA-4CEDD3FE148A}"/>
          </ac:spMkLst>
        </pc:spChg>
      </pc:sldChg>
      <pc:sldChg chg="modSp mod">
        <pc:chgData name="Anja Monz" userId="df119e7a-beb5-4ddf-9d12-18aef59a2046" providerId="ADAL" clId="{9DFFC710-C6D3-40EB-9BCF-DAC5076F488F}" dt="2023-06-01T08:18:43.704" v="192" actId="6549"/>
        <pc:sldMkLst>
          <pc:docMk/>
          <pc:sldMk cId="501751770" sldId="722"/>
        </pc:sldMkLst>
        <pc:spChg chg="mod">
          <ac:chgData name="Anja Monz" userId="df119e7a-beb5-4ddf-9d12-18aef59a2046" providerId="ADAL" clId="{9DFFC710-C6D3-40EB-9BCF-DAC5076F488F}" dt="2023-06-01T08:18:43.704" v="192" actId="6549"/>
          <ac:spMkLst>
            <pc:docMk/>
            <pc:sldMk cId="501751770" sldId="722"/>
            <ac:spMk id="7" creationId="{39064ABD-2439-CB57-8F94-F6F65BF706E5}"/>
          </ac:spMkLst>
        </pc:spChg>
      </pc:sldChg>
      <pc:sldChg chg="modSp mod">
        <pc:chgData name="Anja Monz" userId="df119e7a-beb5-4ddf-9d12-18aef59a2046" providerId="ADAL" clId="{9DFFC710-C6D3-40EB-9BCF-DAC5076F488F}" dt="2023-06-01T08:15:51.852" v="85" actId="20577"/>
        <pc:sldMkLst>
          <pc:docMk/>
          <pc:sldMk cId="1951100831" sldId="723"/>
        </pc:sldMkLst>
        <pc:spChg chg="mod">
          <ac:chgData name="Anja Monz" userId="df119e7a-beb5-4ddf-9d12-18aef59a2046" providerId="ADAL" clId="{9DFFC710-C6D3-40EB-9BCF-DAC5076F488F}" dt="2023-06-01T08:15:51.852" v="85" actId="20577"/>
          <ac:spMkLst>
            <pc:docMk/>
            <pc:sldMk cId="1951100831" sldId="723"/>
            <ac:spMk id="7" creationId="{39064ABD-2439-CB57-8F94-F6F65BF706E5}"/>
          </ac:spMkLst>
        </pc:spChg>
      </pc:sldChg>
      <pc:sldChg chg="modSp mod">
        <pc:chgData name="Anja Monz" userId="df119e7a-beb5-4ddf-9d12-18aef59a2046" providerId="ADAL" clId="{9DFFC710-C6D3-40EB-9BCF-DAC5076F488F}" dt="2023-06-01T08:18:08.917" v="191" actId="20577"/>
        <pc:sldMkLst>
          <pc:docMk/>
          <pc:sldMk cId="2945561111" sldId="724"/>
        </pc:sldMkLst>
        <pc:spChg chg="mod">
          <ac:chgData name="Anja Monz" userId="df119e7a-beb5-4ddf-9d12-18aef59a2046" providerId="ADAL" clId="{9DFFC710-C6D3-40EB-9BCF-DAC5076F488F}" dt="2023-06-01T08:18:08.917" v="191" actId="20577"/>
          <ac:spMkLst>
            <pc:docMk/>
            <pc:sldMk cId="2945561111" sldId="724"/>
            <ac:spMk id="7" creationId="{39064ABD-2439-CB57-8F94-F6F65BF706E5}"/>
          </ac:spMkLst>
        </pc:spChg>
      </pc:sldChg>
      <pc:sldMasterChg chg="modSldLayout">
        <pc:chgData name="Anja Monz" userId="df119e7a-beb5-4ddf-9d12-18aef59a2046" providerId="ADAL" clId="{9DFFC710-C6D3-40EB-9BCF-DAC5076F488F}" dt="2023-06-01T08:12:45.334" v="62"/>
        <pc:sldMasterMkLst>
          <pc:docMk/>
          <pc:sldMasterMk cId="2574807545" sldId="2147483660"/>
        </pc:sldMasterMkLst>
        <pc:sldLayoutChg chg="addSp delSp modSp mod">
          <pc:chgData name="Anja Monz" userId="df119e7a-beb5-4ddf-9d12-18aef59a2046" providerId="ADAL" clId="{9DFFC710-C6D3-40EB-9BCF-DAC5076F488F}" dt="2023-06-01T08:11:34.132" v="58" actId="20577"/>
          <pc:sldLayoutMkLst>
            <pc:docMk/>
            <pc:sldMasterMk cId="2574807545" sldId="2147483660"/>
            <pc:sldLayoutMk cId="790490" sldId="2147483679"/>
          </pc:sldLayoutMkLst>
          <pc:spChg chg="add del mod">
            <ac:chgData name="Anja Monz" userId="df119e7a-beb5-4ddf-9d12-18aef59a2046" providerId="ADAL" clId="{9DFFC710-C6D3-40EB-9BCF-DAC5076F488F}" dt="2023-06-01T08:11:34.132" v="58" actId="20577"/>
            <ac:spMkLst>
              <pc:docMk/>
              <pc:sldMasterMk cId="2574807545" sldId="2147483660"/>
              <pc:sldLayoutMk cId="790490" sldId="2147483679"/>
              <ac:spMk id="2" creationId="{1E89EF5B-6AD2-D340-D9E9-5D12B1124DE1}"/>
            </ac:spMkLst>
          </pc:spChg>
        </pc:sldLayoutChg>
        <pc:sldLayoutChg chg="addSp modSp">
          <pc:chgData name="Anja Monz" userId="df119e7a-beb5-4ddf-9d12-18aef59a2046" providerId="ADAL" clId="{9DFFC710-C6D3-40EB-9BCF-DAC5076F488F}" dt="2023-06-01T08:12:37.796" v="59"/>
          <pc:sldLayoutMkLst>
            <pc:docMk/>
            <pc:sldMasterMk cId="2574807545" sldId="2147483660"/>
            <pc:sldLayoutMk cId="1674426179" sldId="2147483680"/>
          </pc:sldLayoutMkLst>
          <pc:spChg chg="add mod">
            <ac:chgData name="Anja Monz" userId="df119e7a-beb5-4ddf-9d12-18aef59a2046" providerId="ADAL" clId="{9DFFC710-C6D3-40EB-9BCF-DAC5076F488F}" dt="2023-06-01T08:12:37.796" v="59"/>
            <ac:spMkLst>
              <pc:docMk/>
              <pc:sldMasterMk cId="2574807545" sldId="2147483660"/>
              <pc:sldLayoutMk cId="1674426179" sldId="2147483680"/>
              <ac:spMk id="2" creationId="{76B77860-A122-00FA-CA1F-FE49A8AC5C50}"/>
            </ac:spMkLst>
          </pc:spChg>
        </pc:sldLayoutChg>
        <pc:sldLayoutChg chg="addSp modSp">
          <pc:chgData name="Anja Monz" userId="df119e7a-beb5-4ddf-9d12-18aef59a2046" providerId="ADAL" clId="{9DFFC710-C6D3-40EB-9BCF-DAC5076F488F}" dt="2023-06-01T08:12:40.583" v="60"/>
          <pc:sldLayoutMkLst>
            <pc:docMk/>
            <pc:sldMasterMk cId="2574807545" sldId="2147483660"/>
            <pc:sldLayoutMk cId="3762167011" sldId="2147483681"/>
          </pc:sldLayoutMkLst>
          <pc:spChg chg="add mod">
            <ac:chgData name="Anja Monz" userId="df119e7a-beb5-4ddf-9d12-18aef59a2046" providerId="ADAL" clId="{9DFFC710-C6D3-40EB-9BCF-DAC5076F488F}" dt="2023-06-01T08:12:40.583" v="60"/>
            <ac:spMkLst>
              <pc:docMk/>
              <pc:sldMasterMk cId="2574807545" sldId="2147483660"/>
              <pc:sldLayoutMk cId="3762167011" sldId="2147483681"/>
              <ac:spMk id="2" creationId="{7EFF88B6-0163-F76F-7337-FC8D4702FE81}"/>
            </ac:spMkLst>
          </pc:spChg>
        </pc:sldLayoutChg>
        <pc:sldLayoutChg chg="addSp modSp">
          <pc:chgData name="Anja Monz" userId="df119e7a-beb5-4ddf-9d12-18aef59a2046" providerId="ADAL" clId="{9DFFC710-C6D3-40EB-9BCF-DAC5076F488F}" dt="2023-06-01T08:12:42.550" v="61"/>
          <pc:sldLayoutMkLst>
            <pc:docMk/>
            <pc:sldMasterMk cId="2574807545" sldId="2147483660"/>
            <pc:sldLayoutMk cId="2613345575" sldId="2147483682"/>
          </pc:sldLayoutMkLst>
          <pc:spChg chg="add mod">
            <ac:chgData name="Anja Monz" userId="df119e7a-beb5-4ddf-9d12-18aef59a2046" providerId="ADAL" clId="{9DFFC710-C6D3-40EB-9BCF-DAC5076F488F}" dt="2023-06-01T08:12:42.550" v="61"/>
            <ac:spMkLst>
              <pc:docMk/>
              <pc:sldMasterMk cId="2574807545" sldId="2147483660"/>
              <pc:sldLayoutMk cId="2613345575" sldId="2147483682"/>
              <ac:spMk id="2" creationId="{E684B7FE-7834-5365-ADEE-D1E5EDF8D3A5}"/>
            </ac:spMkLst>
          </pc:spChg>
        </pc:sldLayoutChg>
        <pc:sldLayoutChg chg="addSp modSp">
          <pc:chgData name="Anja Monz" userId="df119e7a-beb5-4ddf-9d12-18aef59a2046" providerId="ADAL" clId="{9DFFC710-C6D3-40EB-9BCF-DAC5076F488F}" dt="2023-06-01T08:12:45.334" v="62"/>
          <pc:sldLayoutMkLst>
            <pc:docMk/>
            <pc:sldMasterMk cId="2574807545" sldId="2147483660"/>
            <pc:sldLayoutMk cId="266887904" sldId="2147483683"/>
          </pc:sldLayoutMkLst>
          <pc:spChg chg="add mod">
            <ac:chgData name="Anja Monz" userId="df119e7a-beb5-4ddf-9d12-18aef59a2046" providerId="ADAL" clId="{9DFFC710-C6D3-40EB-9BCF-DAC5076F488F}" dt="2023-06-01T08:12:45.334" v="62"/>
            <ac:spMkLst>
              <pc:docMk/>
              <pc:sldMasterMk cId="2574807545" sldId="2147483660"/>
              <pc:sldLayoutMk cId="266887904" sldId="2147483683"/>
              <ac:spMk id="2" creationId="{46D9CDC7-EAD2-C9BD-9060-F437711C3F68}"/>
            </ac:spMkLst>
          </pc:spChg>
        </pc:sldLayoutChg>
      </pc:sldMasterChg>
    </pc:docChg>
  </pc:docChgLst>
  <pc:docChgLst>
    <pc:chgData name="Langeloh, Marie" userId="d289e54c-ca22-44e0-9895-1055c4890051" providerId="ADAL" clId="{4FA6C018-878D-4D3B-8E3F-3D24593C8F40}"/>
    <pc:docChg chg="undo custSel">
      <pc:chgData name="Langeloh, Marie" userId="d289e54c-ca22-44e0-9895-1055c4890051" providerId="ADAL" clId="{4FA6C018-878D-4D3B-8E3F-3D24593C8F40}" dt="2023-05-30T13:46:03.762" v="1"/>
      <pc:docMkLst>
        <pc:docMk/>
      </pc:docMkLst>
      <pc:sldChg chg="addCm delCm">
        <pc:chgData name="Langeloh, Marie" userId="d289e54c-ca22-44e0-9895-1055c4890051" providerId="ADAL" clId="{4FA6C018-878D-4D3B-8E3F-3D24593C8F40}" dt="2023-05-30T13:46:03.762" v="1"/>
        <pc:sldMkLst>
          <pc:docMk/>
          <pc:sldMk cId="834387612" sldId="725"/>
        </pc:sldMkLst>
      </pc:sldChg>
    </pc:docChg>
  </pc:docChgLst>
  <pc:docChgLst>
    <pc:chgData name="Langeloh, Marie" userId="d289e54c-ca22-44e0-9895-1055c4890051" providerId="ADAL" clId="{C1E8CC19-6FFD-42D6-8FBA-7F1FBCB4BA1D}"/>
    <pc:docChg chg="undo custSel modSld">
      <pc:chgData name="Langeloh, Marie" userId="d289e54c-ca22-44e0-9895-1055c4890051" providerId="ADAL" clId="{C1E8CC19-6FFD-42D6-8FBA-7F1FBCB4BA1D}" dt="2023-05-30T13:29:26.782" v="6"/>
      <pc:docMkLst>
        <pc:docMk/>
      </pc:docMkLst>
      <pc:sldChg chg="addSp delSp modSp mod addCm modCm">
        <pc:chgData name="Langeloh, Marie" userId="d289e54c-ca22-44e0-9895-1055c4890051" providerId="ADAL" clId="{C1E8CC19-6FFD-42D6-8FBA-7F1FBCB4BA1D}" dt="2023-05-30T13:29:26.782" v="6"/>
        <pc:sldMkLst>
          <pc:docMk/>
          <pc:sldMk cId="834387612" sldId="725"/>
        </pc:sldMkLst>
        <pc:spChg chg="mod">
          <ac:chgData name="Langeloh, Marie" userId="d289e54c-ca22-44e0-9895-1055c4890051" providerId="ADAL" clId="{C1E8CC19-6FFD-42D6-8FBA-7F1FBCB4BA1D}" dt="2023-05-30T13:24:29.216" v="1" actId="20577"/>
          <ac:spMkLst>
            <pc:docMk/>
            <pc:sldMk cId="834387612" sldId="725"/>
            <ac:spMk id="2" creationId="{F57EF22E-A154-9E8A-80AA-4CEDD3FE148A}"/>
          </ac:spMkLst>
        </pc:spChg>
        <pc:spChg chg="add del">
          <ac:chgData name="Langeloh, Marie" userId="d289e54c-ca22-44e0-9895-1055c4890051" providerId="ADAL" clId="{C1E8CC19-6FFD-42D6-8FBA-7F1FBCB4BA1D}" dt="2023-05-30T13:25:40.282" v="3" actId="22"/>
          <ac:spMkLst>
            <pc:docMk/>
            <pc:sldMk cId="834387612" sldId="725"/>
            <ac:spMk id="6" creationId="{26DFDDA6-2B16-8758-9EF3-E8BA19192E83}"/>
          </ac:spMkLst>
        </pc:spChg>
        <pc:spChg chg="add del">
          <ac:chgData name="Langeloh, Marie" userId="d289e54c-ca22-44e0-9895-1055c4890051" providerId="ADAL" clId="{C1E8CC19-6FFD-42D6-8FBA-7F1FBCB4BA1D}" dt="2023-05-30T13:26:01.528" v="5" actId="22"/>
          <ac:spMkLst>
            <pc:docMk/>
            <pc:sldMk cId="834387612" sldId="725"/>
            <ac:spMk id="9" creationId="{4DC07F0F-51FD-F688-EA89-F764553616C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41" tIns="47370" rIns="94741" bIns="4737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4741" tIns="47370" rIns="94741" bIns="47370" rtlCol="0"/>
          <a:lstStyle>
            <a:lvl1pPr algn="r">
              <a:defRPr sz="1200"/>
            </a:lvl1pPr>
          </a:lstStyle>
          <a:p>
            <a:fld id="{97C1FDE2-4A5F-4276-9329-10E4894E4CA3}" type="datetimeFigureOut">
              <a:rPr lang="de-DE" smtClean="0"/>
              <a:t>05.06.2023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41" tIns="47370" rIns="94741" bIns="4737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79"/>
          </a:xfrm>
          <a:prstGeom prst="rect">
            <a:avLst/>
          </a:prstGeom>
        </p:spPr>
        <p:txBody>
          <a:bodyPr vert="horz" lIns="94741" tIns="47370" rIns="94741" bIns="4737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741" tIns="47370" rIns="94741" bIns="4737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4741" tIns="47370" rIns="94741" bIns="47370" rtlCol="0" anchor="b"/>
          <a:lstStyle>
            <a:lvl1pPr algn="r">
              <a:defRPr sz="1200"/>
            </a:lvl1pPr>
          </a:lstStyle>
          <a:p>
            <a:fld id="{98067323-2538-4ECA-B4AA-2BCCC23051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73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EFC226-BB11-4405-967C-3564772CC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"/>
        <p:txBody>
          <a:bodyPr>
            <a:noAutofit/>
          </a:bodyPr>
          <a:lstStyle>
            <a:lvl1pPr>
              <a:defRPr/>
            </a:lvl1pPr>
          </a:lstStyle>
          <a:p>
            <a:r>
              <a:rPr lang="de-DE" dirty="0"/>
              <a:t>Überschrift einzeilig </a:t>
            </a:r>
            <a:r>
              <a:rPr lang="de-DE" dirty="0" err="1"/>
              <a:t>40pt</a:t>
            </a:r>
            <a:r>
              <a:rPr lang="de-DE" dirty="0"/>
              <a:t> (zweizeilig </a:t>
            </a:r>
            <a:r>
              <a:rPr lang="de-DE" dirty="0" err="1"/>
              <a:t>24pt</a:t>
            </a:r>
            <a:r>
              <a:rPr lang="de-DE" dirty="0"/>
              <a:t>)</a:t>
            </a:r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0B6CD3-4D23-41AF-813B-493EA0339D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black">
          <a:xfrm>
            <a:off x="2352000" y="6385644"/>
            <a:ext cx="7488000" cy="32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Konzeption | Annette Reuter | Scroller - digitales Medienmagazin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E6EB998-053A-44F9-969A-AB1A92F9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black">
          <a:xfrm>
            <a:off x="11676000" y="6385644"/>
            <a:ext cx="252000" cy="324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A5E10D-79A5-49BA-9648-53481340C6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234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1916113"/>
            <a:ext cx="6770001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DDF8EC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DDF8EC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1E89EF5B-6AD2-D340-D9E9-5D12B1124DE1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Urlaub mit Freund*innen</a:t>
            </a:r>
          </a:p>
        </p:txBody>
      </p:sp>
    </p:spTree>
    <p:extLst>
      <p:ext uri="{BB962C8B-B14F-4D97-AF65-F5344CB8AC3E}">
        <p14:creationId xmlns:p14="http://schemas.microsoft.com/office/powerpoint/2010/main" val="79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4" y="1916113"/>
            <a:ext cx="6712336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E6E5FE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E6E5FE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76B77860-A122-00FA-CA1F-FE49A8AC5C50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Urlaub mit Freund*innen</a:t>
            </a:r>
          </a:p>
        </p:txBody>
      </p:sp>
    </p:spTree>
    <p:extLst>
      <p:ext uri="{BB962C8B-B14F-4D97-AF65-F5344CB8AC3E}">
        <p14:creationId xmlns:p14="http://schemas.microsoft.com/office/powerpoint/2010/main" val="167442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1916113"/>
            <a:ext cx="6745287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E0F3F6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E0F3F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7EFF88B6-0163-F76F-7337-FC8D4702FE81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Urlaub mit Freund*innen</a:t>
            </a:r>
          </a:p>
        </p:txBody>
      </p:sp>
    </p:spTree>
    <p:extLst>
      <p:ext uri="{BB962C8B-B14F-4D97-AF65-F5344CB8AC3E}">
        <p14:creationId xmlns:p14="http://schemas.microsoft.com/office/powerpoint/2010/main" val="376216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4" y="1916113"/>
            <a:ext cx="6695860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FFF6D8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FFF6D8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E684B7FE-7834-5365-ADEE-D1E5EDF8D3A5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Urlaub mit Freund*innen</a:t>
            </a:r>
          </a:p>
        </p:txBody>
      </p:sp>
    </p:spTree>
    <p:extLst>
      <p:ext uri="{BB962C8B-B14F-4D97-AF65-F5344CB8AC3E}">
        <p14:creationId xmlns:p14="http://schemas.microsoft.com/office/powerpoint/2010/main" val="261334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T | Titel, Text, Aufzählung, blau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4714" y="1916113"/>
            <a:ext cx="6695860" cy="4033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574675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baseline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800100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036638" indent="-3429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e-DE" noProof="0" dirty="0"/>
              <a:t>Fließtext eingeben</a:t>
            </a:r>
          </a:p>
          <a:p>
            <a:pPr lvl="1"/>
            <a:r>
              <a:rPr lang="de-DE" noProof="0" dirty="0"/>
              <a:t>Größe 2</a:t>
            </a:r>
          </a:p>
          <a:p>
            <a:pPr lvl="2"/>
            <a:r>
              <a:rPr lang="de-DE" noProof="0" dirty="0"/>
              <a:t>Größe 2, Einrückung</a:t>
            </a:r>
          </a:p>
          <a:p>
            <a:pPr lvl="3"/>
            <a:r>
              <a:rPr lang="de-DE" noProof="0" dirty="0"/>
              <a:t>Größe 2, Einrückung 2</a:t>
            </a:r>
          </a:p>
          <a:p>
            <a:pPr lvl="4"/>
            <a:r>
              <a:rPr lang="de-DE" noProof="0" dirty="0"/>
              <a:t>Größe 2, Einrückung 3</a:t>
            </a:r>
          </a:p>
        </p:txBody>
      </p:sp>
      <p:sp>
        <p:nvSpPr>
          <p:cNvPr id="37" name="Titel 36"/>
          <p:cNvSpPr>
            <a:spLocks noGrp="1"/>
          </p:cNvSpPr>
          <p:nvPr>
            <p:ph type="title"/>
          </p:nvPr>
        </p:nvSpPr>
        <p:spPr>
          <a:xfrm>
            <a:off x="884733" y="803000"/>
            <a:ext cx="3997574" cy="644004"/>
          </a:xfrm>
          <a:custGeom>
            <a:avLst/>
            <a:gdLst>
              <a:gd name="connsiteX0" fmla="*/ 4559846 w 4559846"/>
              <a:gd name="connsiteY0" fmla="*/ 0 h 644004"/>
              <a:gd name="connsiteX1" fmla="*/ 4537357 w 4559846"/>
              <a:gd name="connsiteY1" fmla="*/ 644004 h 644004"/>
              <a:gd name="connsiteX2" fmla="*/ 0 w 4559846"/>
              <a:gd name="connsiteY2" fmla="*/ 644004 h 644004"/>
              <a:gd name="connsiteX3" fmla="*/ 0 w 4559846"/>
              <a:gd name="connsiteY3" fmla="*/ 0 h 64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9846" h="644004">
                <a:moveTo>
                  <a:pt x="4559846" y="0"/>
                </a:moveTo>
                <a:lnTo>
                  <a:pt x="4537357" y="644004"/>
                </a:lnTo>
                <a:lnTo>
                  <a:pt x="0" y="644004"/>
                </a:lnTo>
                <a:lnTo>
                  <a:pt x="0" y="0"/>
                </a:lnTo>
                <a:close/>
              </a:path>
            </a:pathLst>
          </a:custGeom>
          <a:solidFill>
            <a:srgbClr val="F4ECF5"/>
          </a:solidFill>
        </p:spPr>
        <p:txBody>
          <a:bodyPr wrap="none" lIns="180000" tIns="72000" rIns="180000" bIns="72000" anchor="ctr" anchorCtr="0">
            <a:noAutofit/>
          </a:bodyPr>
          <a:lstStyle>
            <a:lvl1pPr marL="0" indent="0">
              <a:defRPr sz="3600" b="0" spc="-70" baseline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e-DE" noProof="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7F00AD4-8638-10E7-8F05-96054A7EEE26}"/>
              </a:ext>
            </a:extLst>
          </p:cNvPr>
          <p:cNvSpPr/>
          <p:nvPr userDrawn="1"/>
        </p:nvSpPr>
        <p:spPr bwMode="auto">
          <a:xfrm>
            <a:off x="0" y="5949978"/>
            <a:ext cx="12192000" cy="908022"/>
          </a:xfrm>
          <a:prstGeom prst="rect">
            <a:avLst/>
          </a:prstGeom>
          <a:solidFill>
            <a:srgbClr val="F4ECF5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de-DE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419505-8D2B-EF23-D11B-63FD795FC1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003" y="145286"/>
            <a:ext cx="1290018" cy="129001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46D9CDC7-EAD2-C9BD-9060-F437711C3F68}"/>
              </a:ext>
            </a:extLst>
          </p:cNvPr>
          <p:cNvSpPr txBox="1"/>
          <p:nvPr userDrawn="1"/>
        </p:nvSpPr>
        <p:spPr>
          <a:xfrm>
            <a:off x="884733" y="6308725"/>
            <a:ext cx="367902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spc="-70" dirty="0">
                <a:solidFill>
                  <a:srgbClr val="000000"/>
                </a:solidFill>
              </a:rPr>
              <a:t>OhMoney | Unterrichtsidee: Urlaub mit Freund*innen</a:t>
            </a:r>
          </a:p>
        </p:txBody>
      </p:sp>
    </p:spTree>
    <p:extLst>
      <p:ext uri="{BB962C8B-B14F-4D97-AF65-F5344CB8AC3E}">
        <p14:creationId xmlns:p14="http://schemas.microsoft.com/office/powerpoint/2010/main" val="26688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46">
          <p15:clr>
            <a:srgbClr val="FBAE40"/>
          </p15:clr>
        </p15:guide>
        <p15:guide id="2" pos="3840">
          <p15:clr>
            <a:srgbClr val="5ACBF0"/>
          </p15:clr>
        </p15:guide>
        <p15:guide id="3" pos="7355">
          <p15:clr>
            <a:srgbClr val="FBAE40"/>
          </p15:clr>
        </p15:guide>
        <p15:guide id="4" orient="horz" pos="913">
          <p15:clr>
            <a:srgbClr val="FBAE40"/>
          </p15:clr>
        </p15:guide>
        <p15:guide id="5" orient="horz" pos="1207">
          <p15:clr>
            <a:srgbClr val="FBAE40"/>
          </p15:clr>
        </p15:guide>
        <p15:guide id="6" orient="horz" pos="2160">
          <p15:clr>
            <a:srgbClr val="5ACBF0"/>
          </p15:clr>
        </p15:guide>
        <p15:guide id="7" orient="horz" pos="3974">
          <p15:clr>
            <a:srgbClr val="FBAE40"/>
          </p15:clr>
        </p15:guide>
        <p15:guide id="8" orient="horz" pos="3748">
          <p15:clr>
            <a:srgbClr val="FBAE40"/>
          </p15:clr>
        </p15:guide>
        <p15:guide id="9" orient="horz" pos="4201">
          <p15:clr>
            <a:srgbClr val="FBAE40"/>
          </p15:clr>
        </p15:guide>
        <p15:guide id="10" orient="horz" pos="4320">
          <p15:clr>
            <a:srgbClr val="FBAE40"/>
          </p15:clr>
        </p15:guide>
        <p15:guide id="11" pos="97">
          <p15:clr>
            <a:srgbClr val="FBAE40"/>
          </p15:clr>
        </p15:guide>
        <p15:guide id="12">
          <p15:clr>
            <a:srgbClr val="FBAE40"/>
          </p15:clr>
        </p15:guide>
        <p15:guide id="13" pos="7582">
          <p15:clr>
            <a:srgbClr val="FBAE40"/>
          </p15:clr>
        </p15:guide>
        <p15:guide id="14" pos="7680">
          <p15:clr>
            <a:srgbClr val="FBAE40"/>
          </p15:clr>
        </p15:guide>
        <p15:guide id="15" pos="324">
          <p15:clr>
            <a:srgbClr val="FBAE40"/>
          </p15:clr>
        </p15:guide>
        <p15:guide id="16" pos="551">
          <p15:clr>
            <a:srgbClr val="FBAE40"/>
          </p15:clr>
        </p15:guide>
        <p15:guide id="17" pos="7129">
          <p15:clr>
            <a:srgbClr val="FBAE40"/>
          </p15:clr>
        </p15:guide>
        <p15:guide id="18" orient="horz" pos="2614">
          <p15:clr>
            <a:srgbClr val="9FCC3B"/>
          </p15:clr>
        </p15:guide>
        <p15:guide id="19" orient="horz" pos="119">
          <p15:clr>
            <a:srgbClr val="FBAE40"/>
          </p15:clr>
        </p15:guide>
        <p15:guide id="20" orient="horz">
          <p15:clr>
            <a:srgbClr val="FBAE40"/>
          </p15:clr>
        </p15:guide>
        <p15:guide id="21" pos="5768">
          <p15:clr>
            <a:srgbClr val="9FCC3B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248" y="228601"/>
            <a:ext cx="11151917" cy="74789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20836" y="1447801"/>
            <a:ext cx="11155093" cy="20559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480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5400" b="0" kern="1200" cap="none" spc="-100" baseline="0" dirty="0" smtClean="0">
          <a:ln w="3175">
            <a:noFill/>
          </a:ln>
          <a:solidFill>
            <a:srgbClr val="027398"/>
          </a:solidFill>
          <a:effectLst/>
          <a:latin typeface="+mj-lt"/>
          <a:ea typeface="+mn-ea"/>
          <a:cs typeface="Arial" charset="0"/>
        </a:defRPr>
      </a:lvl1pPr>
    </p:titleStyle>
    <p:bodyStyle>
      <a:lvl1pPr marL="339725" marR="0" indent="-339725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80000"/>
        <a:buFont typeface="Arial" pitchFamily="34" charset="0"/>
        <a:buChar char="•"/>
        <a:tabLst/>
        <a:defRPr sz="3600" kern="1200" spc="-70" baseline="0">
          <a:solidFill>
            <a:srgbClr val="5F5F5F"/>
          </a:solidFill>
          <a:latin typeface="+mj-lt"/>
          <a:ea typeface="+mn-ea"/>
          <a:cs typeface="+mn-cs"/>
        </a:defRPr>
      </a:lvl1pPr>
      <a:lvl2pPr marL="573088" marR="0" indent="-233363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itchFamily="2" charset="2"/>
        <a:buChar char=""/>
        <a:tabLst/>
        <a:defRPr sz="2400" kern="1200" spc="0" baseline="0">
          <a:solidFill>
            <a:srgbClr val="5F5F5F"/>
          </a:solidFill>
          <a:latin typeface="+mn-lt"/>
          <a:ea typeface="+mn-ea"/>
          <a:cs typeface="+mn-cs"/>
        </a:defRPr>
      </a:lvl2pPr>
      <a:lvl3pPr marL="798513" marR="0" indent="-225425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itchFamily="2" charset="2"/>
        <a:buChar char=""/>
        <a:tabLst>
          <a:tab pos="798513" algn="l"/>
        </a:tabLst>
        <a:defRPr sz="2400" kern="1200" spc="0" baseline="0">
          <a:solidFill>
            <a:srgbClr val="5F5F5F"/>
          </a:solidFill>
          <a:latin typeface="+mn-lt"/>
          <a:ea typeface="+mn-ea"/>
          <a:cs typeface="+mn-cs"/>
        </a:defRPr>
      </a:lvl3pPr>
      <a:lvl4pPr marL="1030288" marR="0" indent="-231775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itchFamily="2" charset="2"/>
        <a:buChar char=""/>
        <a:tabLst/>
        <a:defRPr sz="2000" kern="1200" spc="0" baseline="0">
          <a:solidFill>
            <a:srgbClr val="5F5F5F"/>
          </a:solidFill>
          <a:latin typeface="+mn-lt"/>
          <a:ea typeface="+mn-ea"/>
          <a:cs typeface="+mn-cs"/>
        </a:defRPr>
      </a:lvl4pPr>
      <a:lvl5pPr marL="1255713" marR="0" indent="-225425" algn="l" defTabSz="914363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itchFamily="2" charset="2"/>
        <a:buChar char=""/>
        <a:tabLst>
          <a:tab pos="1255713" algn="l"/>
        </a:tabLst>
        <a:defRPr sz="2000" kern="1200" spc="0" baseline="0">
          <a:solidFill>
            <a:srgbClr val="5F5F5F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974" userDrawn="1">
          <p15:clr>
            <a:srgbClr val="F26B43"/>
          </p15:clr>
        </p15:guide>
        <p15:guide id="4" orient="horz" pos="3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30C8C7F-B50B-4E3D-D8BB-8EE067CC2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62002"/>
            <a:ext cx="5941497" cy="4509997"/>
          </a:xfrm>
          <a:prstGeom prst="rect">
            <a:avLst/>
          </a:prstGeom>
        </p:spPr>
      </p:pic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57EF22E-A154-9E8A-80AA-4CEDD3FE14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5" y="1916113"/>
            <a:ext cx="6613480" cy="403386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Kaya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und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Lila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haben ein hartes Arbeitsjahr hinter sich. Das Letzte, worauf sie noch Lust haben, ist ihren Urlaub detailliert zu planen. Zusammen mit ihrer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Tochter Sarah 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möchten sie einfach die Seele am Strand baumeln lassen. </a:t>
            </a:r>
          </a:p>
          <a:p>
            <a:r>
              <a:rPr lang="de-DE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Deshalb buchen sie eine einwöchige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Pauschalreise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in ein </a:t>
            </a:r>
            <a:br>
              <a:rPr lang="de-DE" sz="2400" b="0" i="0" dirty="0">
                <a:effectLst/>
                <a:latin typeface="Calibri" panose="020F0502020204030204" pitchFamily="34" charset="0"/>
              </a:rPr>
            </a:b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All-inclusive Hotel nach Antalya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. Gerne möchten sie an einem Tag noch den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Apollon Tempel 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in Side besuchen. Welche Kosten kommen auf 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sie 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zu?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de-DE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DE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Erstelle einen Reisebudgetplan für die junge Familie. </a:t>
            </a:r>
            <a:endParaRPr lang="de-DE" sz="24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4C955E-878B-3AE5-6C74-56150A63B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Der Pauschalurlaub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F2B1F66-91F9-F3AA-9AE9-25EF4EDF7D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56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30C8C7F-B50B-4E3D-D8BB-8EE067CC2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162002"/>
            <a:ext cx="5941497" cy="4509997"/>
          </a:xfrm>
          <a:prstGeom prst="rect">
            <a:avLst/>
          </a:prstGeom>
        </p:spPr>
      </p:pic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57EF22E-A154-9E8A-80AA-4CEDD3FE14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5" y="1916113"/>
            <a:ext cx="6613480" cy="403386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Sidney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Toni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Esra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und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Ida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sind richtige Zocker*innen und fahren gemeinsam nach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Köln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zur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Gamescom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</a:p>
          <a:p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Natürlich wollen die Vier alles sehen, also kaufen sie sich </a:t>
            </a:r>
            <a:r>
              <a:rPr lang="de-DE" sz="2400" b="1" dirty="0">
                <a:solidFill>
                  <a:srgbClr val="000000"/>
                </a:solidFill>
                <a:latin typeface="Calibri"/>
                <a:cs typeface="Calibri"/>
              </a:rPr>
              <a:t>Tickets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 für den ganzen Zeitraum der Messe. Übernachten wollen sie in einem </a:t>
            </a:r>
            <a:r>
              <a:rPr lang="de-DE" sz="2400" b="1" dirty="0">
                <a:solidFill>
                  <a:srgbClr val="000000"/>
                </a:solidFill>
                <a:latin typeface="Calibri"/>
                <a:cs typeface="Calibri"/>
              </a:rPr>
              <a:t>Hotel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 in der Nähe des Events.</a:t>
            </a:r>
            <a:endParaRPr lang="de-DE" sz="240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Erstelle 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ein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Reisebudget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für die Gruppe und bedenke dabei alle Kosten wie zum Beispiel Eintritt, Zugfahrt, Hotel, Verpflegung und Öffentliche Verkehrsmittel.</a:t>
            </a:r>
            <a:endParaRPr lang="de-DE" sz="2400" dirty="0">
              <a:latin typeface="Calibri"/>
              <a:cs typeface="Calibri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4C955E-878B-3AE5-6C74-56150A63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2" y="803000"/>
            <a:ext cx="5433565" cy="644004"/>
          </a:xfrm>
        </p:spPr>
        <p:txBody>
          <a:bodyPr/>
          <a:lstStyle/>
          <a:p>
            <a:r>
              <a:rPr lang="de-DE" b="1" dirty="0"/>
              <a:t>Mit dem Zug zur Gamescom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F2B1F66-91F9-F3AA-9AE9-25EF4EDF7D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8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58F8634B-D6FD-D9E8-F2CB-5ECF0A6C9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166273"/>
            <a:ext cx="5938769" cy="4507925"/>
          </a:xfrm>
          <a:prstGeom prst="rect">
            <a:avLst/>
          </a:prstGeom>
        </p:spPr>
      </p:pic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57EF22E-A154-9E8A-80AA-4CEDD3FE14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4" y="1916113"/>
            <a:ext cx="6514628" cy="403386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Jule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reist mit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vier Freund</a:t>
            </a:r>
            <a:r>
              <a:rPr lang="de-DE" sz="2400" b="1" dirty="0">
                <a:solidFill>
                  <a:srgbClr val="000000"/>
                </a:solidFill>
                <a:latin typeface="Calibri"/>
                <a:cs typeface="Calibri"/>
              </a:rPr>
              <a:t>*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innen 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für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eine Woche 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an die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Ostsee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. Sie haben eine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Ferienwohnung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gebucht und sich ein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Auto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gemietet. Ansonsten möchten sie primär selbstständig kochen.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de-DE" sz="24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Hakim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, ein Kumpel, der auch mitkommt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,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möchte unbedingt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Windsurfen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und überredet die 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anderen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dazu, mitzumachen.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de-DE" sz="240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Welche Kosten erwarten die fünf Jugendlichen? Bedenke </a:t>
            </a:r>
            <a:r>
              <a:rPr lang="de-DE" sz="2400" i="0">
                <a:solidFill>
                  <a:srgbClr val="000000"/>
                </a:solidFill>
                <a:effectLst/>
                <a:latin typeface="Calibri"/>
                <a:cs typeface="Calibri"/>
              </a:rPr>
              <a:t>vor allem folgende 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Punkte: Ferienwohnung,</a:t>
            </a:r>
            <a:r>
              <a:rPr lang="de-DE" sz="2400" dirty="0">
                <a:solidFill>
                  <a:srgbClr val="000000"/>
                </a:solidFill>
                <a:latin typeface="Calibri"/>
                <a:cs typeface="Calibri"/>
              </a:rPr>
              <a:t> Essen, </a:t>
            </a:r>
            <a:r>
              <a:rPr lang="de-DE" sz="24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Windsurfen, Mietwagen und Benzin.</a:t>
            </a:r>
            <a:endParaRPr lang="de-DE" sz="24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4C955E-878B-3AE5-6C74-56150A63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3" y="803000"/>
            <a:ext cx="4642856" cy="644004"/>
          </a:xfrm>
        </p:spPr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Stressfrei an der Ostsee 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F2B1F66-91F9-F3AA-9AE9-25EF4EDF7D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09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CCB5179-00A8-4433-44B1-9ED2D09989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80944"/>
            <a:ext cx="5947006" cy="4591128"/>
          </a:xfrm>
          <a:prstGeom prst="rect">
            <a:avLst/>
          </a:prstGeom>
        </p:spPr>
      </p:pic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57EF22E-A154-9E8A-80AA-4CEDD3FE14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3" y="1916113"/>
            <a:ext cx="6415773" cy="403386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24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Aleksi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und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Friederike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wollen endlich ihren großen Traum realisieren und die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Ewige Stadt 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besuchen. Sie haben bereits ein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Design-Hotel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für eine Woche in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Trastevere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gebucht. </a:t>
            </a:r>
          </a:p>
          <a:p>
            <a:r>
              <a:rPr lang="de-DE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Zudem stehen noch folgende </a:t>
            </a:r>
            <a:r>
              <a:rPr lang="de-DE" sz="24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Besuche</a:t>
            </a:r>
            <a:r>
              <a:rPr lang="de-DE" sz="24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auf dem Wunschzettel: Sixtinische Kapelle, Oper, Kolosseum, Petersdom, Forum Romanum, italienisches Sterne-Restaurant.  </a:t>
            </a:r>
          </a:p>
          <a:p>
            <a:r>
              <a:rPr lang="de-DE" sz="2400" dirty="0"/>
              <a:t>Die Beiden haben sich ganz schön was vorgenommen. Erstelle einen Budgetplan für den Urlaub!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4C955E-878B-3AE5-6C74-56150A63B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2" y="803000"/>
            <a:ext cx="4774663" cy="644004"/>
          </a:xfrm>
        </p:spPr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Der Kulturtrip nach Rom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F2B1F66-91F9-F3AA-9AE9-25EF4EDF7D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2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F9F5B1F-D8B7-4BAC-0BF3-F4A8E64DA9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8034" y="2067696"/>
            <a:ext cx="5964974" cy="4604999"/>
          </a:xfrm>
          <a:prstGeom prst="rect">
            <a:avLst/>
          </a:prstGeom>
        </p:spPr>
      </p:pic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9064ABD-2439-CB57-8F94-F6F65BF706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4" y="1916113"/>
            <a:ext cx="5880314" cy="403386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2400" b="1" dirty="0" err="1">
                <a:latin typeface="Calibri"/>
                <a:cs typeface="Calibri"/>
              </a:rPr>
              <a:t>Eino</a:t>
            </a:r>
            <a:r>
              <a:rPr lang="de-DE" sz="2400" dirty="0">
                <a:latin typeface="Calibri"/>
                <a:cs typeface="Calibri"/>
              </a:rPr>
              <a:t>, </a:t>
            </a:r>
            <a:r>
              <a:rPr lang="de-DE" sz="2400" b="1" dirty="0">
                <a:latin typeface="Calibri"/>
                <a:cs typeface="Calibri"/>
              </a:rPr>
              <a:t>Tom</a:t>
            </a:r>
            <a:r>
              <a:rPr lang="de-DE" sz="2400" dirty="0">
                <a:latin typeface="Calibri"/>
                <a:cs typeface="Calibri"/>
              </a:rPr>
              <a:t>, </a:t>
            </a:r>
            <a:r>
              <a:rPr lang="de-DE" sz="2400" b="1" dirty="0">
                <a:latin typeface="Calibri"/>
                <a:cs typeface="Calibri"/>
              </a:rPr>
              <a:t>Tadeus</a:t>
            </a:r>
            <a:r>
              <a:rPr lang="de-DE" sz="2400" dirty="0">
                <a:latin typeface="Calibri"/>
                <a:cs typeface="Calibri"/>
              </a:rPr>
              <a:t> und </a:t>
            </a:r>
            <a:r>
              <a:rPr lang="de-DE" sz="2400" b="1" dirty="0">
                <a:latin typeface="Calibri"/>
                <a:cs typeface="Calibri"/>
              </a:rPr>
              <a:t>Tanja</a:t>
            </a:r>
            <a:r>
              <a:rPr lang="de-DE" sz="2400" dirty="0">
                <a:latin typeface="Calibri"/>
                <a:cs typeface="Calibri"/>
              </a:rPr>
              <a:t> wollen ein </a:t>
            </a:r>
            <a:r>
              <a:rPr lang="de-DE" sz="2400" b="1" dirty="0">
                <a:latin typeface="Calibri"/>
                <a:cs typeface="Calibri"/>
              </a:rPr>
              <a:t>Bus-Rennen</a:t>
            </a:r>
            <a:r>
              <a:rPr lang="de-DE" sz="2400" dirty="0">
                <a:latin typeface="Calibri"/>
                <a:cs typeface="Calibri"/>
              </a:rPr>
              <a:t> durch den </a:t>
            </a:r>
            <a:r>
              <a:rPr lang="de-DE" sz="2400" b="1" dirty="0">
                <a:latin typeface="Calibri"/>
                <a:cs typeface="Calibri"/>
              </a:rPr>
              <a:t>Balkan</a:t>
            </a:r>
            <a:r>
              <a:rPr lang="de-DE" sz="2400" dirty="0">
                <a:latin typeface="Calibri"/>
                <a:cs typeface="Calibri"/>
              </a:rPr>
              <a:t> machen. Dafür testen sie verschiedene Routen. Wer schafft es als erstes bis nach </a:t>
            </a:r>
            <a:r>
              <a:rPr lang="de-DE" sz="2400" b="1" dirty="0">
                <a:latin typeface="Calibri"/>
                <a:cs typeface="Calibri"/>
              </a:rPr>
              <a:t>Belgrad</a:t>
            </a:r>
            <a:r>
              <a:rPr lang="de-DE" sz="2400" dirty="0">
                <a:latin typeface="Calibri"/>
                <a:cs typeface="Calibri"/>
              </a:rPr>
              <a:t>? </a:t>
            </a:r>
            <a:endParaRPr lang="de-DE" dirty="0"/>
          </a:p>
          <a:p>
            <a:r>
              <a:rPr lang="de-DE" sz="2400" dirty="0">
                <a:latin typeface="Calibri"/>
                <a:cs typeface="Calibri"/>
              </a:rPr>
              <a:t>Die einzige Regel lautet: Fortbewegung nur </a:t>
            </a:r>
            <a:r>
              <a:rPr lang="de-DE" sz="2400" b="1" dirty="0">
                <a:latin typeface="Calibri"/>
                <a:cs typeface="Calibri"/>
              </a:rPr>
              <a:t>per Bus</a:t>
            </a:r>
            <a:r>
              <a:rPr lang="de-DE" sz="2400" dirty="0">
                <a:latin typeface="Calibri"/>
                <a:cs typeface="Calibri"/>
              </a:rPr>
              <a:t>. Zudem haben sie einen Treffpunkt in einem </a:t>
            </a:r>
            <a:r>
              <a:rPr lang="de-DE" sz="2400" b="1" dirty="0" err="1">
                <a:latin typeface="Calibri"/>
                <a:cs typeface="Calibri"/>
              </a:rPr>
              <a:t>Hostel</a:t>
            </a:r>
            <a:r>
              <a:rPr lang="de-DE" sz="2400" dirty="0">
                <a:latin typeface="Calibri"/>
                <a:cs typeface="Calibri"/>
              </a:rPr>
              <a:t> in </a:t>
            </a:r>
            <a:r>
              <a:rPr lang="de-DE" sz="2400" b="1" dirty="0">
                <a:latin typeface="Calibri"/>
                <a:cs typeface="Calibri"/>
              </a:rPr>
              <a:t>Prag</a:t>
            </a:r>
            <a:r>
              <a:rPr lang="de-DE" sz="2400" dirty="0">
                <a:latin typeface="Calibri"/>
                <a:cs typeface="Calibri"/>
              </a:rPr>
              <a:t> und einem in </a:t>
            </a:r>
            <a:r>
              <a:rPr lang="de-DE" sz="2400" b="1" dirty="0">
                <a:latin typeface="Calibri"/>
                <a:cs typeface="Calibri"/>
              </a:rPr>
              <a:t>Budapest</a:t>
            </a:r>
            <a:r>
              <a:rPr lang="de-DE" sz="2400" dirty="0">
                <a:latin typeface="Calibri"/>
                <a:cs typeface="Calibri"/>
              </a:rPr>
              <a:t> vereinbart. </a:t>
            </a:r>
            <a:endParaRPr lang="de-DE" sz="2400" dirty="0"/>
          </a:p>
          <a:p>
            <a:r>
              <a:rPr lang="de-DE" sz="2400" dirty="0">
                <a:latin typeface="Calibri"/>
                <a:cs typeface="Calibri"/>
              </a:rPr>
              <a:t>Klingt günstig, trotzdem müssen auch sie ihr Budget gut einteilen. Erstelle einen Plan! </a:t>
            </a:r>
            <a:endParaRPr lang="de-DE" sz="240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D238387-517D-9A52-3787-85CA55EFF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2" y="803000"/>
            <a:ext cx="5870296" cy="644004"/>
          </a:xfrm>
        </p:spPr>
        <p:txBody>
          <a:bodyPr/>
          <a:lstStyle/>
          <a:p>
            <a:r>
              <a:rPr lang="de-DE" b="1" dirty="0">
                <a:latin typeface="Calibri"/>
                <a:cs typeface="Calibri"/>
              </a:rPr>
              <a:t>Mit dem Bus durch den Balkan 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C780B85-A8A4-BF46-8AFC-2D73BB75CB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5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F8E106B-CCDB-314C-6CBE-B1C7E20B7F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83611"/>
            <a:ext cx="5940959" cy="4586460"/>
          </a:xfrm>
          <a:prstGeom prst="rect">
            <a:avLst/>
          </a:prstGeom>
        </p:spPr>
      </p:pic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9064ABD-2439-CB57-8F94-F6F65BF706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4713" y="1916113"/>
            <a:ext cx="7752451" cy="403386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de-DE" sz="2400" b="1" dirty="0">
                <a:latin typeface="Calibri"/>
                <a:cs typeface="Calibri"/>
              </a:rPr>
              <a:t>Lilly</a:t>
            </a:r>
            <a:r>
              <a:rPr lang="de-DE" sz="2400" dirty="0">
                <a:latin typeface="Calibri"/>
                <a:cs typeface="Calibri"/>
              </a:rPr>
              <a:t> und </a:t>
            </a:r>
            <a:r>
              <a:rPr lang="de-DE" sz="2400" b="1" dirty="0">
                <a:latin typeface="Calibri"/>
                <a:cs typeface="Calibri"/>
              </a:rPr>
              <a:t>Sofía</a:t>
            </a:r>
            <a:r>
              <a:rPr lang="de-DE" sz="2400" dirty="0">
                <a:latin typeface="Calibri"/>
                <a:cs typeface="Calibri"/>
              </a:rPr>
              <a:t> wollen mit dem </a:t>
            </a:r>
            <a:r>
              <a:rPr lang="de-DE" sz="2400" b="1" dirty="0">
                <a:latin typeface="Calibri"/>
                <a:cs typeface="Calibri"/>
              </a:rPr>
              <a:t>Fahrrad</a:t>
            </a:r>
            <a:r>
              <a:rPr lang="de-DE" sz="2400" dirty="0">
                <a:latin typeface="Calibri"/>
                <a:cs typeface="Calibri"/>
              </a:rPr>
              <a:t> nach K</a:t>
            </a:r>
            <a:r>
              <a:rPr lang="de-DE" sz="2400" b="1" dirty="0">
                <a:latin typeface="Calibri"/>
                <a:cs typeface="Calibri"/>
              </a:rPr>
              <a:t>openhagen </a:t>
            </a:r>
            <a:r>
              <a:rPr lang="de-DE" sz="2400" dirty="0">
                <a:latin typeface="Calibri"/>
                <a:cs typeface="Calibri"/>
              </a:rPr>
              <a:t>radeln. Sie haben sich </a:t>
            </a:r>
            <a:r>
              <a:rPr lang="de-DE" sz="2400" b="1" dirty="0">
                <a:latin typeface="Calibri"/>
                <a:cs typeface="Calibri"/>
              </a:rPr>
              <a:t>zwei Wochen </a:t>
            </a:r>
            <a:r>
              <a:rPr lang="de-DE" sz="2400" dirty="0">
                <a:latin typeface="Calibri"/>
                <a:cs typeface="Calibri"/>
              </a:rPr>
              <a:t>Zeit genommen, wollen unterwegs häufiger Halt machen und mindestens </a:t>
            </a:r>
            <a:r>
              <a:rPr lang="de-DE" sz="2400" b="1" dirty="0">
                <a:latin typeface="Calibri"/>
                <a:cs typeface="Calibri"/>
              </a:rPr>
              <a:t>2 Tage in Kopenhagen</a:t>
            </a:r>
            <a:r>
              <a:rPr lang="de-DE" sz="2400" dirty="0">
                <a:latin typeface="Calibri"/>
                <a:cs typeface="Calibri"/>
              </a:rPr>
              <a:t> bleiben, bevor sie mit dem Zug wieder zurückreisen. </a:t>
            </a:r>
            <a:endParaRPr lang="de-DE" sz="2400" dirty="0"/>
          </a:p>
          <a:p>
            <a:r>
              <a:rPr lang="de-DE" sz="2400" dirty="0">
                <a:latin typeface="Calibri"/>
                <a:cs typeface="Calibri"/>
              </a:rPr>
              <a:t>Unterwegs wollen sie zelten. Für die Zeit in Kopenhagen </a:t>
            </a:r>
            <a:br>
              <a:rPr lang="de-DE" sz="2400" dirty="0">
                <a:latin typeface="Calibri"/>
                <a:cs typeface="Calibri"/>
              </a:rPr>
            </a:br>
            <a:r>
              <a:rPr lang="de-DE" sz="2400" dirty="0">
                <a:latin typeface="Calibri"/>
                <a:cs typeface="Calibri"/>
              </a:rPr>
              <a:t>suchen sie sich ein Angebot bei </a:t>
            </a:r>
            <a:r>
              <a:rPr lang="de-DE" sz="2400" b="1" dirty="0" err="1">
                <a:latin typeface="Calibri"/>
                <a:cs typeface="Calibri"/>
              </a:rPr>
              <a:t>Airbnb</a:t>
            </a:r>
            <a:r>
              <a:rPr lang="de-DE" sz="2400" b="1" dirty="0">
                <a:latin typeface="Calibri"/>
                <a:cs typeface="Calibri"/>
              </a:rPr>
              <a:t>.</a:t>
            </a:r>
            <a:r>
              <a:rPr lang="de-DE" sz="2400" dirty="0">
                <a:latin typeface="Calibri"/>
                <a:cs typeface="Calibri"/>
              </a:rPr>
              <a:t> </a:t>
            </a:r>
            <a:endParaRPr lang="de-DE" sz="2400" dirty="0"/>
          </a:p>
          <a:p>
            <a:r>
              <a:rPr lang="de-DE" sz="2400" dirty="0"/>
              <a:t>Gute Fahrräder besitzen sie schon, die Ausrüstung für </a:t>
            </a:r>
            <a:br>
              <a:rPr lang="de-DE" sz="2400" dirty="0"/>
            </a:br>
            <a:r>
              <a:rPr lang="de-DE" sz="2400" dirty="0"/>
              <a:t>so eine Tour müssen sie allerdings erst noch besorgen. </a:t>
            </a:r>
            <a:br>
              <a:rPr lang="de-DE" sz="2400" dirty="0"/>
            </a:br>
            <a:r>
              <a:rPr lang="de-DE" sz="2400" dirty="0"/>
              <a:t>Bedenke folgende Kostenpunkte: Fahrradtaschen, </a:t>
            </a:r>
            <a:br>
              <a:rPr lang="de-DE" sz="2400" dirty="0"/>
            </a:br>
            <a:r>
              <a:rPr lang="de-DE" sz="2400" dirty="0"/>
              <a:t>Helm, Fahrradhose, Campingkocher, Zelt, Isomatte, Schlafsack. 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D238387-517D-9A52-3787-85CA55EFF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476" y="803000"/>
            <a:ext cx="6688781" cy="644004"/>
          </a:xfrm>
        </p:spPr>
        <p:txBody>
          <a:bodyPr/>
          <a:lstStyle/>
          <a:p>
            <a:r>
              <a:rPr lang="de-DE" b="1" dirty="0">
                <a:solidFill>
                  <a:srgbClr val="000000"/>
                </a:solidFill>
                <a:latin typeface="Calibri"/>
                <a:cs typeface="Calibri"/>
              </a:rPr>
              <a:t>Mit dem Fahrrad nach Kopenhagen </a:t>
            </a:r>
            <a:endParaRPr lang="de-DE" dirty="0">
              <a:latin typeface="Calibri"/>
              <a:cs typeface="Calibri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C780B85-A8A4-BF46-8AFC-2D73BB75CB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10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F8E106B-CCDB-314C-6CBE-B1C7E20B7F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83611"/>
            <a:ext cx="5940959" cy="4586460"/>
          </a:xfrm>
          <a:prstGeom prst="rect">
            <a:avLst/>
          </a:prstGeom>
        </p:spPr>
      </p:pic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9064ABD-2439-CB57-8F94-F6F65BF706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de-DE" sz="2400" b="1" dirty="0"/>
              <a:t>Junis</a:t>
            </a:r>
            <a:r>
              <a:rPr lang="de-DE" sz="2400" dirty="0"/>
              <a:t> und </a:t>
            </a:r>
            <a:r>
              <a:rPr lang="de-DE" sz="2400" b="1" dirty="0"/>
              <a:t>Elias</a:t>
            </a:r>
            <a:r>
              <a:rPr lang="de-DE" sz="2400" dirty="0"/>
              <a:t> wollen mit dem </a:t>
            </a:r>
            <a:r>
              <a:rPr lang="de-DE" sz="2400" b="1" dirty="0"/>
              <a:t>Fahrrad</a:t>
            </a:r>
            <a:r>
              <a:rPr lang="de-DE" sz="2400" dirty="0"/>
              <a:t> nach </a:t>
            </a:r>
            <a:r>
              <a:rPr lang="de-DE" sz="2400" b="1" dirty="0"/>
              <a:t>Wien</a:t>
            </a:r>
            <a:r>
              <a:rPr lang="de-DE" sz="2400" dirty="0"/>
              <a:t> radeln. Sie haben sich </a:t>
            </a:r>
            <a:r>
              <a:rPr lang="de-DE" sz="2400" b="1" dirty="0"/>
              <a:t>zwei Wochen </a:t>
            </a:r>
            <a:r>
              <a:rPr lang="de-DE" sz="2400" dirty="0"/>
              <a:t>Zeit genommen. Sie fahren mit dem Zug bis nach </a:t>
            </a:r>
            <a:r>
              <a:rPr lang="de-DE" sz="2400" b="1" dirty="0"/>
              <a:t>Passau</a:t>
            </a:r>
            <a:r>
              <a:rPr lang="de-DE" sz="2400" dirty="0"/>
              <a:t> und starten von dort aus mit den </a:t>
            </a:r>
            <a:r>
              <a:rPr lang="de-DE" sz="2400" b="1" dirty="0"/>
              <a:t>Rädern</a:t>
            </a:r>
            <a:r>
              <a:rPr lang="de-DE" sz="2400" dirty="0"/>
              <a:t> in acht Tagesetappen den </a:t>
            </a:r>
            <a:r>
              <a:rPr lang="de-DE" sz="2400" b="1" dirty="0"/>
              <a:t>Donauradweg</a:t>
            </a:r>
            <a:r>
              <a:rPr lang="de-DE" sz="2400" dirty="0"/>
              <a:t> entlang bis nach </a:t>
            </a:r>
            <a:r>
              <a:rPr lang="de-DE" sz="2400" b="1" dirty="0"/>
              <a:t>Wien</a:t>
            </a:r>
            <a:r>
              <a:rPr lang="de-DE" sz="2400" dirty="0"/>
              <a:t>. Unterwegs schlafen sie in </a:t>
            </a:r>
            <a:r>
              <a:rPr lang="de-DE" sz="2400" b="1" dirty="0"/>
              <a:t>Hotels</a:t>
            </a:r>
            <a:r>
              <a:rPr lang="de-DE" sz="2400" dirty="0"/>
              <a:t>, in Wien in einem </a:t>
            </a:r>
            <a:r>
              <a:rPr lang="de-DE" sz="2400" b="1" dirty="0" err="1"/>
              <a:t>Airbnb</a:t>
            </a:r>
            <a:r>
              <a:rPr lang="de-DE" sz="2400" dirty="0"/>
              <a:t>. Zurück geht es mit dem </a:t>
            </a:r>
            <a:r>
              <a:rPr lang="de-DE" sz="2400" b="1" dirty="0"/>
              <a:t>Zug</a:t>
            </a:r>
            <a:r>
              <a:rPr lang="de-DE" sz="2400" dirty="0"/>
              <a:t>. </a:t>
            </a:r>
          </a:p>
          <a:p>
            <a:r>
              <a:rPr lang="de-DE" sz="2400" dirty="0">
                <a:latin typeface="Calibri"/>
                <a:cs typeface="Calibri"/>
              </a:rPr>
              <a:t>Fahrräder haben sie, die Ausrüstung für so eine Tour müssen sie erst noch besorgen. Bedenke z.B. folgende Kostenpunkte: Fahrradtaschen, Helm, Fahrradhose, Verpflegung, Unterkünfte, Zugfahrten. </a:t>
            </a:r>
            <a:endParaRPr lang="de-DE" sz="240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D238387-517D-9A52-3787-85CA55EFF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733" y="803000"/>
            <a:ext cx="3893523" cy="644004"/>
          </a:xfrm>
        </p:spPr>
        <p:txBody>
          <a:bodyPr/>
          <a:lstStyle/>
          <a:p>
            <a:r>
              <a:rPr lang="de-DE" b="1" i="0" dirty="0">
                <a:solidFill>
                  <a:srgbClr val="000000"/>
                </a:solidFill>
                <a:effectLst/>
              </a:rPr>
              <a:t>Die Donau-Radtour 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C780B85-A8A4-BF46-8AFC-2D73BB75CB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7524" y="3933045"/>
            <a:ext cx="2308654" cy="230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56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WM - 16x9 - WHITE">
  <a:themeElements>
    <a:clrScheme name="Benutzerdefiniert 1">
      <a:dk1>
        <a:srgbClr val="FFFFFF"/>
      </a:dk1>
      <a:lt1>
        <a:srgbClr val="FFFFFF"/>
      </a:lt1>
      <a:dk2>
        <a:srgbClr val="68217A"/>
      </a:dk2>
      <a:lt2>
        <a:srgbClr val="797A7D"/>
      </a:lt2>
      <a:accent1>
        <a:srgbClr val="DC3C00"/>
      </a:accent1>
      <a:accent2>
        <a:srgbClr val="FF8C00"/>
      </a:accent2>
      <a:accent3>
        <a:srgbClr val="FFB900"/>
      </a:accent3>
      <a:accent4>
        <a:srgbClr val="007233"/>
      </a:accent4>
      <a:accent5>
        <a:srgbClr val="00188F"/>
      </a:accent5>
      <a:accent6>
        <a:srgbClr val="68217A"/>
      </a:accent6>
      <a:hlink>
        <a:srgbClr val="FF8C00"/>
      </a:hlink>
      <a:folHlink>
        <a:srgbClr val="DC3C00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defTabSz="914099" fontAlgn="base">
          <a:spcBef>
            <a:spcPct val="0"/>
          </a:spcBef>
          <a:spcAft>
            <a:spcPct val="0"/>
          </a:spcAft>
          <a:defRPr sz="2200" dirty="0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400" spc="-70" dirty="0" smtClean="0">
            <a:gradFill>
              <a:gsLst>
                <a:gs pos="2917">
                  <a:schemeClr val="bg2"/>
                </a:gs>
                <a:gs pos="95000">
                  <a:schemeClr val="bg2"/>
                </a:gs>
              </a:gsLst>
              <a:lin ang="5400000" scaled="0"/>
            </a:gra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c1d32e-0f46-4644-952c-38295c299b8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D12974F41AD244A40925C17D47B599" ma:contentTypeVersion="9" ma:contentTypeDescription="Ein neues Dokument erstellen." ma:contentTypeScope="" ma:versionID="8e01c6a7d775d4d376468ddb827a4d98">
  <xsd:schema xmlns:xsd="http://www.w3.org/2001/XMLSchema" xmlns:xs="http://www.w3.org/2001/XMLSchema" xmlns:p="http://schemas.microsoft.com/office/2006/metadata/properties" xmlns:ns2="a7c1d32e-0f46-4644-952c-38295c299b8e" targetNamespace="http://schemas.microsoft.com/office/2006/metadata/properties" ma:root="true" ma:fieldsID="3db8e952855e6069e8954118f1c07fcb" ns2:_="">
    <xsd:import namespace="a7c1d32e-0f46-4644-952c-38295c299b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1d32e-0f46-4644-952c-38295c299b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8d7697f1-d2a4-4712-a462-74b92afa5e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CA6D25-4210-4DF9-A141-E848DE14C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E19C46-2DEB-4141-A0C9-3D696862CCCE}">
  <ds:schemaRefs>
    <ds:schemaRef ds:uri="a7c1d32e-0f46-4644-952c-38295c299b8e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376E4A0-A3BF-4F4B-8C01-423C571252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c1d32e-0f46-4644-952c-38295c299b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601</Words>
  <Application>Microsoft Office PowerPoint</Application>
  <PresentationFormat>Breitbild</PresentationFormat>
  <Paragraphs>27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 UI</vt:lpstr>
      <vt:lpstr>Segoe UI Light</vt:lpstr>
      <vt:lpstr>Wingdings</vt:lpstr>
      <vt:lpstr>HWM - 16x9 - WHITE</vt:lpstr>
      <vt:lpstr>Der Pauschalurlaub</vt:lpstr>
      <vt:lpstr>Mit dem Zug zur Gamescom</vt:lpstr>
      <vt:lpstr>Stressfrei an der Ostsee </vt:lpstr>
      <vt:lpstr>Der Kulturtrip nach Rom</vt:lpstr>
      <vt:lpstr>Mit dem Bus durch den Balkan </vt:lpstr>
      <vt:lpstr>Mit dem Fahrrad nach Kopenhagen </vt:lpstr>
      <vt:lpstr>Die Donau-Radtour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Zeitstrahl</dc:title>
  <dc:creator>Insa Gronewold</dc:creator>
  <cp:lastModifiedBy>Anja Monz</cp:lastModifiedBy>
  <cp:revision>168</cp:revision>
  <cp:lastPrinted>2023-06-01T08:23:41Z</cp:lastPrinted>
  <dcterms:created xsi:type="dcterms:W3CDTF">2015-09-18T13:54:28Z</dcterms:created>
  <dcterms:modified xsi:type="dcterms:W3CDTF">2023-06-05T17:06:52Z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0x010100A2D12974F41AD244A40925C17D47B599</vt:lpwstr>
  </property>
  <property fmtid="{D5CDD505-2E9C-101B-9397-08002B2CF9AE}" pid="3" name="MediaServiceImageTags">
    <vt:lpwstr/>
  </property>
  <property fmtid="{D5CDD505-2E9C-101B-9397-08002B2CF9AE}" pid="4" name="MSIP_Label_a89fc9fe-aa7a-4681-8ae8-85970c89af30_Enabled">
    <vt:lpwstr>true</vt:lpwstr>
  </property>
  <property fmtid="{D5CDD505-2E9C-101B-9397-08002B2CF9AE}" pid="5" name="MSIP_Label_a89fc9fe-aa7a-4681-8ae8-85970c89af30_SetDate">
    <vt:lpwstr>2023-05-23T13:19:19Z</vt:lpwstr>
  </property>
  <property fmtid="{D5CDD505-2E9C-101B-9397-08002B2CF9AE}" pid="6" name="MSIP_Label_a89fc9fe-aa7a-4681-8ae8-85970c89af30_Method">
    <vt:lpwstr>Standard</vt:lpwstr>
  </property>
  <property fmtid="{D5CDD505-2E9C-101B-9397-08002B2CF9AE}" pid="7" name="MSIP_Label_a89fc9fe-aa7a-4681-8ae8-85970c89af30_Name">
    <vt:lpwstr>DE_02_public</vt:lpwstr>
  </property>
  <property fmtid="{D5CDD505-2E9C-101B-9397-08002B2CF9AE}" pid="8" name="MSIP_Label_a89fc9fe-aa7a-4681-8ae8-85970c89af30_SiteId">
    <vt:lpwstr>94a57ab1-b77f-4874-94d3-202694f69e30</vt:lpwstr>
  </property>
  <property fmtid="{D5CDD505-2E9C-101B-9397-08002B2CF9AE}" pid="9" name="MSIP_Label_a89fc9fe-aa7a-4681-8ae8-85970c89af30_ActionId">
    <vt:lpwstr>ee5fb552-4907-4848-8787-54c9cd040720</vt:lpwstr>
  </property>
  <property fmtid="{D5CDD505-2E9C-101B-9397-08002B2CF9AE}" pid="10" name="MSIP_Label_a89fc9fe-aa7a-4681-8ae8-85970c89af30_ContentBits">
    <vt:lpwstr>0</vt:lpwstr>
  </property>
</Properties>
</file>